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2"/>
  </p:notesMasterIdLst>
  <p:sldIdLst>
    <p:sldId id="256" r:id="rId2"/>
    <p:sldId id="262" r:id="rId3"/>
    <p:sldId id="263" r:id="rId4"/>
    <p:sldId id="261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94711" autoAdjust="0"/>
  </p:normalViewPr>
  <p:slideViewPr>
    <p:cSldViewPr>
      <p:cViewPr varScale="1">
        <p:scale>
          <a:sx n="61" d="100"/>
          <a:sy n="61" d="100"/>
        </p:scale>
        <p:origin x="-96" y="-5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D2C4C-CC36-4DB9-B968-2E0A14BD9B36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E3865-6586-4DDF-B487-06628876F7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598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L’</a:t>
            </a:r>
            <a:r>
              <a:rPr lang="fr-FR" dirty="0" err="1" smtClean="0"/>
              <a:t>Obiou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E3865-6586-4DDF-B487-06628876F71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418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grande </a:t>
            </a:r>
            <a:r>
              <a:rPr lang="fr-FR" dirty="0" err="1" smtClean="0"/>
              <a:t>Cuche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E3865-6586-4DDF-B487-06628876F71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057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 Mont Aiguille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E3865-6586-4DDF-B487-06628876F71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054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 Col de l’Arc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E3865-6586-4DDF-B487-06628876F71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364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 Vercors</a:t>
            </a:r>
            <a:r>
              <a:rPr lang="fr-FR" baseline="0" dirty="0" smtClean="0"/>
              <a:t> et Le Lac Mort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E3865-6586-4DDF-B487-06628876F71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491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DA4A-4B7D-4EB2-92EC-6C1B21A1D6E7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10620-E26C-437C-8E3E-AC3D72874CA6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DA4A-4B7D-4EB2-92EC-6C1B21A1D6E7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10620-E26C-437C-8E3E-AC3D72874CA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DA4A-4B7D-4EB2-92EC-6C1B21A1D6E7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D810620-E26C-437C-8E3E-AC3D72874CA6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DA4A-4B7D-4EB2-92EC-6C1B21A1D6E7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10620-E26C-437C-8E3E-AC3D72874CA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DA4A-4B7D-4EB2-92EC-6C1B21A1D6E7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10620-E26C-437C-8E3E-AC3D72874CA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DA4A-4B7D-4EB2-92EC-6C1B21A1D6E7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10620-E26C-437C-8E3E-AC3D72874CA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DA4A-4B7D-4EB2-92EC-6C1B21A1D6E7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10620-E26C-437C-8E3E-AC3D72874CA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DA4A-4B7D-4EB2-92EC-6C1B21A1D6E7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10620-E26C-437C-8E3E-AC3D72874CA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DA4A-4B7D-4EB2-92EC-6C1B21A1D6E7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10620-E26C-437C-8E3E-AC3D72874CA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DA4A-4B7D-4EB2-92EC-6C1B21A1D6E7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10620-E26C-437C-8E3E-AC3D72874CA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DA4A-4B7D-4EB2-92EC-6C1B21A1D6E7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10620-E26C-437C-8E3E-AC3D72874CA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6B6DA4A-4B7D-4EB2-92EC-6C1B21A1D6E7}" type="datetimeFigureOut">
              <a:rPr lang="fr-FR" smtClean="0"/>
              <a:t>20/11/2014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D810620-E26C-437C-8E3E-AC3D72874CA6}" type="slidenum">
              <a:rPr lang="fr-FR" smtClean="0"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Cholonge</a:t>
            </a:r>
            <a:r>
              <a:rPr lang="fr-FR" dirty="0" smtClean="0"/>
              <a:t> – Col du fond des </a:t>
            </a:r>
            <a:r>
              <a:rPr lang="fr-FR" dirty="0" err="1" smtClean="0"/>
              <a:t>Sciaux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Jeudi 20 Novembre 2014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765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254">
        <p:fade/>
      </p:transition>
    </mc:Choice>
    <mc:Fallback xmlns="">
      <p:transition spd="med" advClick="0" advTm="325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58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2"/>
    </mc:Choice>
    <mc:Fallback xmlns="">
      <p:transition spd="slow" advTm="326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2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7"/>
    </mc:Choice>
    <mc:Fallback xmlns="">
      <p:transition spd="slow" advTm="3437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8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1"/>
    </mc:Choice>
    <mc:Fallback xmlns="">
      <p:transition spd="slow" advTm="297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5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2"/>
    </mc:Choice>
    <mc:Fallback xmlns="">
      <p:transition spd="slow" advTm="300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5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1"/>
    </mc:Choice>
    <mc:Fallback xmlns="">
      <p:transition spd="slow" advTm="304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0"/>
    </mc:Choice>
    <mc:Fallback xmlns="">
      <p:transition spd="slow" advTm="25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84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9"/>
    </mc:Choice>
    <mc:Fallback xmlns="">
      <p:transition spd="slow" advTm="3019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59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9"/>
    </mc:Choice>
    <mc:Fallback xmlns="">
      <p:transition spd="slow" advTm="3069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9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8"/>
    </mc:Choice>
    <mc:Fallback xmlns="">
      <p:transition spd="slow" advTm="3048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9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9"/>
    </mc:Choice>
    <mc:Fallback xmlns="">
      <p:transition spd="slow" advTm="2949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2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9"/>
    </mc:Choice>
    <mc:Fallback xmlns="">
      <p:transition spd="slow" advTm="3069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50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5"/>
    </mc:Choice>
    <mc:Fallback xmlns="">
      <p:transition spd="slow" advTm="3005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3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1"/>
    </mc:Choice>
    <mc:Fallback xmlns="">
      <p:transition spd="slow" advTm="275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6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8"/>
    </mc:Choice>
    <mc:Fallback xmlns="">
      <p:transition spd="slow" advTm="3278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1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7"/>
    </mc:Choice>
    <mc:Fallback xmlns="">
      <p:transition spd="slow" advTm="2797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73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8"/>
    </mc:Choice>
    <mc:Fallback xmlns="">
      <p:transition spd="slow" advTm="3338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7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3"/>
    </mc:Choice>
    <mc:Fallback xmlns="">
      <p:transition spd="slow" advTm="2913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3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5"/>
    </mc:Choice>
    <mc:Fallback xmlns="">
      <p:transition spd="slow" advTm="3155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2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4"/>
    </mc:Choice>
    <mc:Fallback xmlns="">
      <p:transition spd="slow" advTm="3004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81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8"/>
    </mc:Choice>
    <mc:Fallback xmlns="">
      <p:transition spd="slow" advTm="3088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4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3"/>
    </mc:Choice>
    <mc:Fallback xmlns="">
      <p:transition spd="slow" advTm="2453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42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8"/>
    </mc:Choice>
    <mc:Fallback xmlns="">
      <p:transition spd="slow" advTm="3038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9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2"/>
    </mc:Choice>
    <mc:Fallback xmlns="">
      <p:transition spd="slow" advTm="3012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2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6"/>
    </mc:Choice>
    <mc:Fallback xmlns="">
      <p:transition spd="slow" advTm="3136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8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2"/>
    </mc:Choice>
    <mc:Fallback xmlns="">
      <p:transition spd="slow" advTm="2942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6"/>
    </mc:Choice>
    <mc:Fallback xmlns="">
      <p:transition spd="slow" advTm="2956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2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8"/>
    </mc:Choice>
    <mc:Fallback xmlns="">
      <p:transition spd="slow" advTm="3058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3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4"/>
    </mc:Choice>
    <mc:Fallback xmlns="">
      <p:transition spd="slow" advTm="3054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1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3"/>
    </mc:Choice>
    <mc:Fallback xmlns="">
      <p:transition spd="slow" advTm="2763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9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0"/>
    </mc:Choice>
    <mc:Fallback xmlns="">
      <p:transition spd="slow" advTm="333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4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5"/>
    </mc:Choice>
    <mc:Fallback xmlns="">
      <p:transition spd="slow" advTm="3045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3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1"/>
    </mc:Choice>
    <mc:Fallback xmlns="">
      <p:transition spd="slow" advTm="3061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8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2"/>
    </mc:Choice>
    <mc:Fallback xmlns="">
      <p:transition spd="slow" advTm="2952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6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3"/>
    </mc:Choice>
    <mc:Fallback xmlns="">
      <p:transition spd="slow" advTm="3073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7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4"/>
    </mc:Choice>
    <mc:Fallback xmlns="">
      <p:transition spd="slow" advTm="3014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4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5"/>
    </mc:Choice>
    <mc:Fallback xmlns="">
      <p:transition spd="slow" advTm="2925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6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9"/>
    </mc:Choice>
    <mc:Fallback xmlns="">
      <p:transition spd="slow" advTm="2919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1"/>
    </mc:Choice>
    <mc:Fallback xmlns="">
      <p:transition spd="slow" advTm="2811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9600" dirty="0" smtClean="0"/>
              <a:t>FIN</a:t>
            </a:r>
            <a:endParaRPr lang="fr-FR" sz="9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89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7"/>
    </mc:Choice>
    <mc:Fallback xmlns="">
      <p:transition spd="slow" advTm="3037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</TotalTime>
  <Words>30</Words>
  <Application>Microsoft Office PowerPoint</Application>
  <PresentationFormat>Affichage à l'écran (4:3)</PresentationFormat>
  <Paragraphs>12</Paragraphs>
  <Slides>40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1" baseType="lpstr">
      <vt:lpstr>Apex</vt:lpstr>
      <vt:lpstr>Cholonge – Col du fond des Sciaux  Jeudi 20 Novembre 2014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FIN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Cholonge – Col du fond des Sciaux  Jeudi 20 Novembre 2014</dc:title>
  <dc:creator>marie-claude</dc:creator>
  <cp:lastModifiedBy>marie-claude</cp:lastModifiedBy>
  <cp:revision>7</cp:revision>
  <dcterms:created xsi:type="dcterms:W3CDTF">2014-11-20T16:55:25Z</dcterms:created>
  <dcterms:modified xsi:type="dcterms:W3CDTF">2014-11-20T17:33:48Z</dcterms:modified>
</cp:coreProperties>
</file>